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60" r:id="rId3"/>
    <p:sldId id="261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D13A5-A16A-4608-A0BA-9475336B7758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A8E78-B840-44B2-A46B-D7B29277E8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408AF-28A0-4157-9F21-BF8B73E6234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58A80-243E-4495-9788-AB6B319B0911}" type="datetimeFigureOut">
              <a:rPr lang="en-US" smtClean="0"/>
              <a:pPr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DD679-78E3-4A14-ACF2-AF21B2503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creativecommons.org/licenses/by-nc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00350"/>
            <a:ext cx="7772400" cy="13906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Prioritization: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Circle of Influence and Concern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2484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58674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latin typeface="Calibri" pitchFamily="34" charset="0"/>
                <a:ea typeface="PMingLiU" pitchFamily="18" charset="-120"/>
              </a:rPr>
              <a:t>Unless otherwise indicated, this learning resource is </a:t>
            </a:r>
            <a:endParaRPr lang="en-US" sz="1000" dirty="0" smtClean="0">
              <a:latin typeface="Calibri" pitchFamily="34" charset="0"/>
              <a:ea typeface="PMingLiU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latin typeface="Calibri" pitchFamily="34" charset="0"/>
                <a:ea typeface="PMingLiU" pitchFamily="18" charset="-120"/>
              </a:rPr>
              <a:t>licensed CC-BY-NC. Please attribute NUEPA, New Delhi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8" name="Picture 7" descr="NUEPA Logo colou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8600" y="990600"/>
            <a:ext cx="947627" cy="899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6200" y="6858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smtClean="0">
                <a:latin typeface="Times New Roman" pitchFamily="18" charset="0"/>
                <a:cs typeface="Times New Roman" pitchFamily="18" charset="0"/>
              </a:rPr>
              <a:t>D7_S2_2.3</a:t>
            </a:r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04800"/>
            <a:ext cx="28194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anchor="b">
            <a:no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Prioritizing Problems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2"/>
          </p:nvPr>
        </p:nvSpPr>
        <p:spPr>
          <a:xfrm>
            <a:off x="381000" y="3200400"/>
            <a:ext cx="2362200" cy="2925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We have both – Our Circle of Concern and Our Circle of Influence</a:t>
            </a:r>
          </a:p>
          <a:p>
            <a:pPr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545478"/>
            <a:ext cx="5638800" cy="532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04800"/>
            <a:ext cx="2362200" cy="10668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Prioritizing Problems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381000" y="2362200"/>
            <a:ext cx="2590800" cy="37639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Letting concerns overwhelm us will increase our Circle of Concern and reduce our Circle of Influence</a:t>
            </a:r>
            <a:r>
              <a:rPr lang="en-US" sz="1600" u="sng" dirty="0" smtClean="0">
                <a:solidFill>
                  <a:schemeClr val="tx1"/>
                </a:solidFill>
              </a:rPr>
              <a:t/>
            </a:r>
            <a:br>
              <a:rPr lang="en-US" sz="1600" u="sng" dirty="0" smtClean="0">
                <a:solidFill>
                  <a:schemeClr val="tx1"/>
                </a:solidFill>
              </a:rPr>
            </a:br>
            <a:endParaRPr lang="en-US" sz="1600" u="sng" dirty="0" smtClean="0">
              <a:solidFill>
                <a:schemeClr val="tx1"/>
              </a:solidFill>
            </a:endParaRPr>
          </a:p>
          <a:p>
            <a:r>
              <a:rPr lang="en-US" sz="1600" u="sng" dirty="0" smtClean="0">
                <a:solidFill>
                  <a:schemeClr val="tx1"/>
                </a:solidFill>
              </a:rPr>
              <a:t>Pointers: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C</a:t>
            </a:r>
            <a:r>
              <a:rPr lang="en-US" sz="1600" dirty="0" smtClean="0">
                <a:solidFill>
                  <a:schemeClr val="tx1"/>
                </a:solidFill>
              </a:rPr>
              <a:t>oncerns Grow – Circle of Concern Occupies the Entire Circle!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 Influence Diminishes to nearly Zero! </a:t>
            </a:r>
            <a:endParaRPr lang="en-US" sz="16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 We only worry, can’t get anything done!</a:t>
            </a:r>
          </a:p>
          <a:p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3733800" y="838200"/>
            <a:ext cx="4724400" cy="48768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C00000"/>
                </a:solidFill>
              </a:rPr>
              <a:t>Circle Of  Concern</a:t>
            </a:r>
            <a:endParaRPr lang="en-US" sz="2800" b="1" u="sng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5449094" y="2247106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3810000" y="3352800"/>
            <a:ext cx="838200" cy="1588"/>
          </a:xfrm>
          <a:prstGeom prst="straightConnector1">
            <a:avLst/>
          </a:prstGeom>
          <a:ln>
            <a:headEnd w="lg" len="sm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91400" y="32766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5410597" y="4419203"/>
            <a:ext cx="121920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457200"/>
            <a:ext cx="2438400" cy="12954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Prioritizing Problems</a:t>
            </a:r>
            <a:endParaRPr lang="en-US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2"/>
          </p:nvPr>
        </p:nvSpPr>
        <p:spPr>
          <a:xfrm>
            <a:off x="381000" y="2438400"/>
            <a:ext cx="2743200" cy="3687763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Working in our Circle of Influence will help it grow, making Concerns less worrisome and less Constraining</a:t>
            </a:r>
          </a:p>
          <a:p>
            <a:r>
              <a:rPr lang="en-US" sz="1600" b="1" u="sng" dirty="0" smtClean="0">
                <a:solidFill>
                  <a:schemeClr val="tx1"/>
                </a:solidFill>
              </a:rPr>
              <a:t>Pointers: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As we work in our Circle of Influence, Influence Increases and Concerns Diminish to a much Smaller Area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43300" y="990600"/>
            <a:ext cx="5181599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105</Words>
  <Application>Microsoft Office PowerPoint</Application>
  <PresentationFormat>On-screen Show (4:3)</PresentationFormat>
  <Paragraphs>18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Prioritization: Circle of Influence and Concern</vt:lpstr>
      <vt:lpstr>Prioritizing Problems</vt:lpstr>
      <vt:lpstr>Prioritizing Problems</vt:lpstr>
      <vt:lpstr>Prioritizing Problems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Priortization: Circle of Influence and Control</dc:title>
  <dc:creator>HP</dc:creator>
  <cp:lastModifiedBy>ncslcomp6</cp:lastModifiedBy>
  <cp:revision>25</cp:revision>
  <dcterms:created xsi:type="dcterms:W3CDTF">2014-05-22T04:44:59Z</dcterms:created>
  <dcterms:modified xsi:type="dcterms:W3CDTF">2016-12-29T05:58:23Z</dcterms:modified>
</cp:coreProperties>
</file>